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212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8E01-80C5-496B-92B8-7C440C34772C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E89A-1B87-46C0-8B41-9B20893C5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61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8E01-80C5-496B-92B8-7C440C34772C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E89A-1B87-46C0-8B41-9B20893C5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437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8E01-80C5-496B-92B8-7C440C34772C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E89A-1B87-46C0-8B41-9B20893C5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26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8E01-80C5-496B-92B8-7C440C34772C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E89A-1B87-46C0-8B41-9B20893C5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827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8E01-80C5-496B-92B8-7C440C34772C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E89A-1B87-46C0-8B41-9B20893C5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04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8E01-80C5-496B-92B8-7C440C34772C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E89A-1B87-46C0-8B41-9B20893C5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3746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8E01-80C5-496B-92B8-7C440C34772C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E89A-1B87-46C0-8B41-9B20893C5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54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8E01-80C5-496B-92B8-7C440C34772C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E89A-1B87-46C0-8B41-9B20893C5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110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8E01-80C5-496B-92B8-7C440C34772C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E89A-1B87-46C0-8B41-9B20893C5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393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8E01-80C5-496B-92B8-7C440C34772C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E89A-1B87-46C0-8B41-9B20893C5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3746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8E01-80C5-496B-92B8-7C440C34772C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E89A-1B87-46C0-8B41-9B20893C5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45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78E01-80C5-496B-92B8-7C440C34772C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1E89A-1B87-46C0-8B41-9B20893C5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11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9B73E75-E7E8-BCA8-2356-415CDAC05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6288"/>
            <a:ext cx="6858000" cy="301142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7922B0C-8851-C6DB-E7AC-F6949B61D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76" y="1366542"/>
            <a:ext cx="6465846" cy="777745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EED8824-59A6-920D-CEB6-9E2803E3FF44}"/>
              </a:ext>
            </a:extLst>
          </p:cNvPr>
          <p:cNvSpPr txBox="1"/>
          <p:nvPr/>
        </p:nvSpPr>
        <p:spPr>
          <a:xfrm>
            <a:off x="1008252" y="1853166"/>
            <a:ext cx="52948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C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ひな祭りイベント♪♬</a:t>
            </a:r>
            <a:endParaRPr kumimoji="1" lang="en-US" altLang="ja-JP" sz="3200" dirty="0">
              <a:solidFill>
                <a:srgbClr val="CC00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kumimoji="1" lang="en-US" altLang="ja-JP" sz="3200" dirty="0">
              <a:solidFill>
                <a:srgbClr val="CC00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200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楽しいゲームで遊んでお菓子がもらえるよ</a:t>
            </a:r>
            <a:r>
              <a:rPr kumimoji="1" lang="ja-JP" altLang="en-US" sz="2000" dirty="0"/>
              <a:t>✨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FFA1834-D38B-162C-8552-D2629039CC9C}"/>
              </a:ext>
            </a:extLst>
          </p:cNvPr>
          <p:cNvSpPr/>
          <p:nvPr/>
        </p:nvSpPr>
        <p:spPr>
          <a:xfrm>
            <a:off x="1440425" y="3213253"/>
            <a:ext cx="4779372" cy="1102008"/>
          </a:xfrm>
          <a:prstGeom prst="rect">
            <a:avLst/>
          </a:prstGeom>
          <a:noFill/>
        </p:spPr>
        <p:txBody>
          <a:bodyPr wrap="square" lIns="72746" tIns="36373" rIns="72746" bIns="36373">
            <a:spAutoFit/>
          </a:bodyPr>
          <a:lstStyle/>
          <a:p>
            <a:r>
              <a:rPr lang="ja-JP" altLang="en-US" sz="2228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開催日　令和</a:t>
            </a:r>
            <a:r>
              <a:rPr lang="en-US" altLang="ja-JP" sz="2228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7</a:t>
            </a:r>
            <a:r>
              <a:rPr lang="ja-JP" altLang="en-US" sz="2228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en-US" altLang="ja-JP" sz="2228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</a:t>
            </a:r>
            <a:r>
              <a:rPr lang="ja-JP" altLang="en-US" sz="2228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2228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2228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日（土）</a:t>
            </a:r>
            <a:endParaRPr lang="en-US" altLang="ja-JP" sz="2228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228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時間　　１３：００～１６：００</a:t>
            </a:r>
            <a:endParaRPr lang="en-US" altLang="ja-JP" sz="2228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228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場所　　</a:t>
            </a:r>
            <a:r>
              <a:rPr lang="ja-JP" altLang="en-US" sz="1911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美創プロモーション三重支社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A06200-1222-6EB9-787F-0F5DAB92CE06}"/>
              </a:ext>
            </a:extLst>
          </p:cNvPr>
          <p:cNvSpPr txBox="1"/>
          <p:nvPr/>
        </p:nvSpPr>
        <p:spPr>
          <a:xfrm>
            <a:off x="1074008" y="4315261"/>
            <a:ext cx="4709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（朝日屋さんと桑名信用金庫の間のビル）</a:t>
            </a:r>
            <a:endParaRPr kumimoji="1" lang="en-US" altLang="ja-JP" dirty="0">
              <a:solidFill>
                <a:srgbClr val="00B05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EA53A1C-0130-73AF-E11C-8365A7521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828" y="151946"/>
            <a:ext cx="4703072" cy="106843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5F7B1FD-270F-5BA1-0268-AEF60798BA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074008" cy="1074008"/>
          </a:xfrm>
          <a:prstGeom prst="rect">
            <a:avLst/>
          </a:prstGeom>
        </p:spPr>
      </p:pic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3481BA7F-DC45-5F53-4680-AA9BD32DDFF1}"/>
              </a:ext>
            </a:extLst>
          </p:cNvPr>
          <p:cNvSpPr/>
          <p:nvPr/>
        </p:nvSpPr>
        <p:spPr>
          <a:xfrm>
            <a:off x="562404" y="4724400"/>
            <a:ext cx="4310139" cy="128554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08AF2E6-9E1B-5670-B5AF-C69501B9C1FB}"/>
              </a:ext>
            </a:extLst>
          </p:cNvPr>
          <p:cNvSpPr txBox="1"/>
          <p:nvPr/>
        </p:nvSpPr>
        <p:spPr>
          <a:xfrm>
            <a:off x="660400" y="4809870"/>
            <a:ext cx="5219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◎うなぎ釣りゲーム</a:t>
            </a:r>
            <a:endParaRPr kumimoji="1"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◎</a:t>
            </a:r>
            <a:r>
              <a:rPr kumimoji="1"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100</a:t>
            </a:r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ｇぴったりゲーム</a:t>
            </a:r>
            <a:endParaRPr kumimoji="1"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◎射的ゲーム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980CDCA-8CA9-C705-EA8D-FE21BC186C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6504">
            <a:off x="5359767" y="4743554"/>
            <a:ext cx="719766" cy="559258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9B15153-962B-9C30-944E-C86A48DDBCA5}"/>
              </a:ext>
            </a:extLst>
          </p:cNvPr>
          <p:cNvSpPr txBox="1"/>
          <p:nvPr/>
        </p:nvSpPr>
        <p:spPr>
          <a:xfrm>
            <a:off x="4924000" y="5289231"/>
            <a:ext cx="392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おいしい豚汁</a:t>
            </a:r>
            <a:endParaRPr kumimoji="1" lang="en-US" altLang="ja-JP" sz="2000" dirty="0">
              <a:solidFill>
                <a:srgbClr val="FF33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en-US" altLang="ja-JP" sz="2000" dirty="0">
                <a:solidFill>
                  <a:srgbClr val="FF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kumimoji="1" lang="ja-JP" altLang="en-US" sz="2000" dirty="0">
                <a:solidFill>
                  <a:srgbClr val="FF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杯無料！！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F099D482-0630-868A-4C86-692B040FDC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549" y="4789100"/>
            <a:ext cx="788239" cy="55725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48FCAC0-F5E2-7031-4818-C0A303D37F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9217">
            <a:off x="4077701" y="4879232"/>
            <a:ext cx="660594" cy="66059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99183E56-9863-1013-F178-FF9BFC4E41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38" y="5209529"/>
            <a:ext cx="516753" cy="68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86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156</TotalTime>
  <Words>68</Words>
  <Application>Microsoft Office PowerPoint</Application>
  <PresentationFormat>画面に合わせる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HGP創英角ﾎﾟｯﾌﾟ体</vt:lpstr>
      <vt:lpstr>HGS創英角ﾎﾟｯﾌﾟ体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友幸 太田</dc:creator>
  <cp:lastModifiedBy>友幸 太田</cp:lastModifiedBy>
  <cp:revision>10</cp:revision>
  <dcterms:created xsi:type="dcterms:W3CDTF">2023-06-21T07:23:44Z</dcterms:created>
  <dcterms:modified xsi:type="dcterms:W3CDTF">2025-02-12T07:17:41Z</dcterms:modified>
</cp:coreProperties>
</file>